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0774-0994-4A7D-93CF-A63DA9A14087}" type="datetimeFigureOut">
              <a:rPr lang="ko-KR" altLang="en-US" smtClean="0"/>
              <a:t>2018-04-25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6D33-4ACC-4206-8FFF-F92F949071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9223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0774-0994-4A7D-93CF-A63DA9A14087}" type="datetimeFigureOut">
              <a:rPr lang="ko-KR" altLang="en-US" smtClean="0"/>
              <a:t>2018-04-25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6D33-4ACC-4206-8FFF-F92F949071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50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0774-0994-4A7D-93CF-A63DA9A14087}" type="datetimeFigureOut">
              <a:rPr lang="ko-KR" altLang="en-US" smtClean="0"/>
              <a:t>2018-04-25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6D33-4ACC-4206-8FFF-F92F949071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727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0774-0994-4A7D-93CF-A63DA9A14087}" type="datetimeFigureOut">
              <a:rPr lang="ko-KR" altLang="en-US" smtClean="0"/>
              <a:t>2018-04-25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6D33-4ACC-4206-8FFF-F92F949071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722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0774-0994-4A7D-93CF-A63DA9A14087}" type="datetimeFigureOut">
              <a:rPr lang="ko-KR" altLang="en-US" smtClean="0"/>
              <a:t>2018-04-25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6D33-4ACC-4206-8FFF-F92F949071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110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0774-0994-4A7D-93CF-A63DA9A14087}" type="datetimeFigureOut">
              <a:rPr lang="ko-KR" altLang="en-US" smtClean="0"/>
              <a:t>2018-04-25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6D33-4ACC-4206-8FFF-F92F949071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470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0774-0994-4A7D-93CF-A63DA9A14087}" type="datetimeFigureOut">
              <a:rPr lang="ko-KR" altLang="en-US" smtClean="0"/>
              <a:t>2018-04-25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6D33-4ACC-4206-8FFF-F92F949071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056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0774-0994-4A7D-93CF-A63DA9A14087}" type="datetimeFigureOut">
              <a:rPr lang="ko-KR" altLang="en-US" smtClean="0"/>
              <a:t>2018-04-25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6D33-4ACC-4206-8FFF-F92F949071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47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0774-0994-4A7D-93CF-A63DA9A14087}" type="datetimeFigureOut">
              <a:rPr lang="ko-KR" altLang="en-US" smtClean="0"/>
              <a:t>2018-04-25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6D33-4ACC-4206-8FFF-F92F949071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331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0774-0994-4A7D-93CF-A63DA9A14087}" type="datetimeFigureOut">
              <a:rPr lang="ko-KR" altLang="en-US" smtClean="0"/>
              <a:t>2018-04-25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6D33-4ACC-4206-8FFF-F92F949071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026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0774-0994-4A7D-93CF-A63DA9A14087}" type="datetimeFigureOut">
              <a:rPr lang="ko-KR" altLang="en-US" smtClean="0"/>
              <a:t>2018-04-25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6D33-4ACC-4206-8FFF-F92F949071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032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B0774-0994-4A7D-93CF-A63DA9A14087}" type="datetimeFigureOut">
              <a:rPr lang="ko-KR" altLang="en-US" smtClean="0"/>
              <a:t>2018-04-25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C6D33-4ACC-4206-8FFF-F92F949071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85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err="1" smtClean="0"/>
              <a:t>완디</a:t>
            </a:r>
            <a:r>
              <a:rPr lang="ko-KR" altLang="en-US" dirty="0" smtClean="0"/>
              <a:t> 소프트웨어 설치 및 사용법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dirty="0" smtClean="0"/>
              <a:t>1.</a:t>
            </a:r>
            <a:r>
              <a:rPr lang="ko-KR" altLang="en-US" sz="2000" dirty="0" smtClean="0"/>
              <a:t>소프트웨어 파일 과 드라이버 파일을 다운로드 한다</a:t>
            </a:r>
            <a:r>
              <a:rPr lang="en-US" altLang="ko-KR" sz="2000" dirty="0" smtClean="0"/>
              <a:t>.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>(wad-gas-control-system,</a:t>
            </a:r>
            <a:r>
              <a:rPr lang="ko-KR" altLang="en-US" sz="2000" dirty="0" smtClean="0"/>
              <a:t>드라이버파일</a:t>
            </a:r>
            <a:r>
              <a:rPr lang="en-US" altLang="ko-KR" sz="2000" dirty="0" smtClean="0"/>
              <a:t>)</a:t>
            </a:r>
          </a:p>
          <a:p>
            <a:pPr marL="0" indent="0">
              <a:buNone/>
            </a:pPr>
            <a:r>
              <a:rPr lang="en-US" altLang="ko-KR" sz="2000" dirty="0" smtClean="0"/>
              <a:t>2. </a:t>
            </a:r>
            <a:r>
              <a:rPr lang="ko-KR" altLang="en-US" sz="2000" dirty="0" err="1" smtClean="0"/>
              <a:t>두개의</a:t>
            </a:r>
            <a:r>
              <a:rPr lang="ko-KR" altLang="en-US" sz="2000" dirty="0" smtClean="0"/>
              <a:t> 파일을 </a:t>
            </a:r>
            <a:r>
              <a:rPr lang="ko-KR" altLang="en-US" sz="2000" dirty="0" err="1" smtClean="0"/>
              <a:t>다운로드한</a:t>
            </a:r>
            <a:r>
              <a:rPr lang="ko-KR" altLang="en-US" sz="2000" dirty="0" smtClean="0"/>
              <a:t> 후 압축을 푼다</a:t>
            </a:r>
            <a:r>
              <a:rPr lang="en-US" altLang="ko-KR" sz="2000" dirty="0" smtClean="0"/>
              <a:t>. (</a:t>
            </a:r>
            <a:r>
              <a:rPr lang="ko-KR" altLang="en-US" sz="2000" dirty="0" smtClean="0"/>
              <a:t>비밀번호 </a:t>
            </a:r>
            <a:r>
              <a:rPr lang="en-US" altLang="ko-KR" sz="2000" dirty="0" smtClean="0"/>
              <a:t>1234)</a:t>
            </a:r>
          </a:p>
          <a:p>
            <a:pPr marL="0" indent="0">
              <a:buNone/>
            </a:pPr>
            <a:r>
              <a:rPr lang="en-US" altLang="ko-KR" sz="2000" dirty="0" smtClean="0"/>
              <a:t>3.</a:t>
            </a:r>
            <a:r>
              <a:rPr lang="ko-KR" altLang="en-US" sz="2000" dirty="0" smtClean="0"/>
              <a:t>드라이버를 설치한다</a:t>
            </a:r>
            <a:r>
              <a:rPr lang="en-US" altLang="ko-KR" sz="2000" dirty="0" smtClean="0"/>
              <a:t>.</a:t>
            </a:r>
          </a:p>
          <a:p>
            <a:pPr marL="0" indent="0">
              <a:buNone/>
            </a:pPr>
            <a:r>
              <a:rPr lang="en-US" altLang="ko-KR" sz="2000" dirty="0" smtClean="0"/>
              <a:t>4.</a:t>
            </a:r>
            <a:r>
              <a:rPr lang="ko-KR" altLang="en-US" sz="2000" dirty="0" smtClean="0"/>
              <a:t>소프트웨어를 설치한다</a:t>
            </a:r>
            <a:r>
              <a:rPr lang="en-US" altLang="ko-KR" sz="2000" dirty="0" smtClean="0"/>
              <a:t>.</a:t>
            </a:r>
          </a:p>
          <a:p>
            <a:pPr marL="0" indent="0">
              <a:buNone/>
            </a:pPr>
            <a:r>
              <a:rPr lang="en-US" altLang="ko-KR" sz="2000" dirty="0" smtClean="0"/>
              <a:t>5.</a:t>
            </a:r>
            <a:r>
              <a:rPr lang="ko-KR" altLang="en-US" sz="2000" dirty="0" smtClean="0"/>
              <a:t>소프트웨어 설치 후 제품을 </a:t>
            </a:r>
            <a:r>
              <a:rPr lang="en-US" altLang="ko-KR" sz="2000" dirty="0" smtClean="0"/>
              <a:t>USB</a:t>
            </a:r>
            <a:r>
              <a:rPr lang="ko-KR" altLang="en-US" sz="2000" dirty="0" smtClean="0"/>
              <a:t>케이블로 컴퓨터에 연결한다</a:t>
            </a:r>
            <a:r>
              <a:rPr lang="en-US" altLang="ko-KR" sz="2000" dirty="0" smtClean="0"/>
              <a:t>.</a:t>
            </a:r>
          </a:p>
          <a:p>
            <a:pPr marL="0" indent="0"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(gas tiger 2000</a:t>
            </a:r>
            <a:r>
              <a:rPr lang="ko-KR" altLang="en-US" sz="2000" dirty="0" smtClean="0"/>
              <a:t>의 경우 충전스테이션에 충전한 후 </a:t>
            </a:r>
            <a:r>
              <a:rPr lang="en-US" altLang="ko-KR" sz="2000" dirty="0" smtClean="0"/>
              <a:t>USB</a:t>
            </a:r>
            <a:r>
              <a:rPr lang="ko-KR" altLang="en-US" sz="2000" dirty="0" smtClean="0"/>
              <a:t>케이블을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</a:t>
            </a:r>
            <a:r>
              <a:rPr lang="ko-KR" altLang="en-US" sz="2000" dirty="0" smtClean="0"/>
              <a:t>통하여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컴퓨터에 연결한다</a:t>
            </a:r>
            <a:r>
              <a:rPr lang="en-US" altLang="ko-KR" sz="2000" dirty="0" smtClean="0"/>
              <a:t>.)</a:t>
            </a:r>
          </a:p>
          <a:p>
            <a:pPr marL="0" indent="0">
              <a:buNone/>
            </a:pPr>
            <a:r>
              <a:rPr lang="en-US" altLang="ko-KR" sz="2000" dirty="0" smtClean="0"/>
              <a:t>6.</a:t>
            </a:r>
            <a:r>
              <a:rPr lang="ko-KR" altLang="en-US" sz="2000" dirty="0" smtClean="0"/>
              <a:t>제품을 컴퓨터와 연결 시 장치관리자를 열어서 연결된 제품의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포트를 확인한다</a:t>
            </a:r>
            <a:r>
              <a:rPr lang="en-US" altLang="ko-KR" sz="2000" dirty="0" smtClean="0"/>
              <a:t>.</a:t>
            </a:r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 smtClean="0"/>
              <a:t>5.6</a:t>
            </a:r>
            <a:r>
              <a:rPr lang="ko-KR" altLang="en-US" sz="2000" dirty="0" smtClean="0"/>
              <a:t>번의 경우 아래의 </a:t>
            </a:r>
            <a:r>
              <a:rPr lang="en-US" altLang="ko-KR" sz="2000" dirty="0" smtClean="0"/>
              <a:t>PT</a:t>
            </a:r>
            <a:r>
              <a:rPr lang="ko-KR" altLang="en-US" sz="2000" dirty="0" smtClean="0"/>
              <a:t>와 같이 </a:t>
            </a:r>
            <a:r>
              <a:rPr lang="ko-KR" altLang="en-US" sz="2000" dirty="0" err="1" smtClean="0"/>
              <a:t>하면됩니다</a:t>
            </a:r>
            <a:r>
              <a:rPr lang="en-US" altLang="ko-KR" sz="2000" dirty="0" smtClean="0"/>
              <a:t>.</a:t>
            </a:r>
          </a:p>
          <a:p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val="1057734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0" y="476672"/>
            <a:ext cx="864816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051720" y="3861048"/>
            <a:ext cx="172819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779912" y="3861047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①연결 후 포트번호 확인</a:t>
            </a:r>
            <a:endParaRPr lang="ko-KR" alt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6093296"/>
            <a:ext cx="907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가스타이거 </a:t>
            </a:r>
            <a:r>
              <a:rPr lang="en-US" altLang="ko-KR" dirty="0" smtClean="0"/>
              <a:t>2000 </a:t>
            </a:r>
            <a:r>
              <a:rPr lang="ko-KR" altLang="en-US" dirty="0" smtClean="0"/>
              <a:t>본체를 스테이션을 통해 </a:t>
            </a:r>
            <a:r>
              <a:rPr lang="en-US" altLang="ko-KR" dirty="0" smtClean="0"/>
              <a:t>PC</a:t>
            </a:r>
            <a:r>
              <a:rPr lang="ko-KR" altLang="en-US" dirty="0" smtClean="0"/>
              <a:t>와</a:t>
            </a:r>
            <a:r>
              <a:rPr lang="en-US" altLang="ko-KR" dirty="0" smtClean="0"/>
              <a:t> </a:t>
            </a:r>
            <a:r>
              <a:rPr lang="ko-KR" altLang="en-US" dirty="0" smtClean="0"/>
              <a:t>연결 시켜 주십시오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1.</a:t>
            </a:r>
            <a:r>
              <a:rPr lang="ko-KR" altLang="en-US" dirty="0" smtClean="0"/>
              <a:t>연결</a:t>
            </a:r>
            <a:r>
              <a:rPr lang="en-US" altLang="ko-KR" dirty="0" smtClean="0"/>
              <a:t>/</a:t>
            </a:r>
            <a:r>
              <a:rPr lang="ko-KR" altLang="en-US" dirty="0" smtClean="0"/>
              <a:t>연결 해제 마다 생성되는 포트가 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 포트번호를 확인합니다</a:t>
            </a:r>
            <a:r>
              <a:rPr lang="en-US" altLang="ko-KR" dirty="0" smtClean="0"/>
              <a:t>.(</a:t>
            </a:r>
            <a:r>
              <a:rPr lang="ko-KR" altLang="en-US" dirty="0" smtClean="0"/>
              <a:t>예</a:t>
            </a:r>
            <a:r>
              <a:rPr lang="en-US" altLang="ko-KR" dirty="0" smtClean="0"/>
              <a:t>:COM4)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3518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36" y="258165"/>
            <a:ext cx="7560840" cy="533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115616" y="1644473"/>
            <a:ext cx="180020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075249" y="2276872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36536" y="436022"/>
            <a:ext cx="720080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835859" y="171183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②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80026" y="2276872"/>
            <a:ext cx="327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③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16575" y="899428"/>
            <a:ext cx="327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④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5661248"/>
            <a:ext cx="907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2.</a:t>
            </a:r>
            <a:r>
              <a:rPr lang="ko-KR" altLang="en-US" dirty="0" smtClean="0"/>
              <a:t>생성된 해당 포트번호를 지정 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3.</a:t>
            </a:r>
            <a:r>
              <a:rPr lang="ko-KR" altLang="en-US" dirty="0" smtClean="0"/>
              <a:t>포트번호 지정 후 </a:t>
            </a:r>
            <a:r>
              <a:rPr lang="en-US" altLang="ko-KR" dirty="0" smtClean="0"/>
              <a:t>ON</a:t>
            </a:r>
            <a:r>
              <a:rPr lang="ko-KR" altLang="en-US" dirty="0" smtClean="0"/>
              <a:t>버튼을 누릅니다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4.ADD Equipment</a:t>
            </a:r>
            <a:r>
              <a:rPr lang="ko-KR" altLang="en-US" dirty="0" smtClean="0"/>
              <a:t>를 누릅니다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547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KakaoTalk_20170914_1111003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832"/>
            <a:ext cx="8408963" cy="584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3347864" y="2492896"/>
            <a:ext cx="2016224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076056" y="335699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⑤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19171"/>
            <a:ext cx="2097608" cy="189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7029648" y="5733256"/>
            <a:ext cx="2016224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4427984" y="3212976"/>
            <a:ext cx="3240360" cy="3024336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512" y="5954243"/>
            <a:ext cx="907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5.Device Name</a:t>
            </a:r>
            <a:r>
              <a:rPr lang="ko-KR" altLang="en-US" dirty="0" smtClean="0"/>
              <a:t>은 마음대로 입력</a:t>
            </a:r>
            <a:endParaRPr lang="en-US" altLang="ko-KR" dirty="0" smtClean="0"/>
          </a:p>
          <a:p>
            <a:r>
              <a:rPr lang="en-US" altLang="ko-KR" dirty="0" smtClean="0"/>
              <a:t>6.Device Address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경우 가스타이거 본체 </a:t>
            </a:r>
            <a:r>
              <a:rPr lang="en-US" altLang="ko-KR" b="1" dirty="0" smtClean="0"/>
              <a:t>‘</a:t>
            </a:r>
            <a:r>
              <a:rPr lang="ko-KR" altLang="en-US" b="1" dirty="0" smtClean="0"/>
              <a:t>시스템</a:t>
            </a:r>
            <a:r>
              <a:rPr lang="en-US" altLang="ko-KR" b="1" dirty="0" smtClean="0"/>
              <a:t>’</a:t>
            </a:r>
            <a:r>
              <a:rPr lang="ko-KR" altLang="en-US" b="1" dirty="0" smtClean="0"/>
              <a:t> </a:t>
            </a:r>
            <a:r>
              <a:rPr lang="ko-KR" altLang="en-US" dirty="0" smtClean="0"/>
              <a:t>메뉴에 </a:t>
            </a:r>
            <a:endParaRPr lang="en-US" altLang="ko-KR" dirty="0" smtClean="0"/>
          </a:p>
          <a:p>
            <a:r>
              <a:rPr lang="en-US" altLang="ko-KR" b="1" dirty="0"/>
              <a:t> </a:t>
            </a:r>
            <a:r>
              <a:rPr lang="en-US" altLang="ko-KR" b="1" dirty="0" smtClean="0"/>
              <a:t> ‘PC-IP</a:t>
            </a:r>
            <a:r>
              <a:rPr lang="ko-KR" altLang="en-US" b="1" dirty="0" smtClean="0"/>
              <a:t>설정</a:t>
            </a:r>
            <a:r>
              <a:rPr lang="en-US" altLang="ko-KR" b="1" dirty="0" smtClean="0"/>
              <a:t>’</a:t>
            </a:r>
            <a:r>
              <a:rPr lang="en-US" altLang="ko-KR" dirty="0" smtClean="0"/>
              <a:t> </a:t>
            </a:r>
            <a:r>
              <a:rPr lang="ko-KR" altLang="en-US" dirty="0" smtClean="0"/>
              <a:t>메뉴를 들어가 주소를 확인 한 후 동일하게 입력 합니다</a:t>
            </a:r>
            <a:r>
              <a:rPr lang="en-US" altLang="ko-KR" dirty="0" smtClean="0"/>
              <a:t>.(</a:t>
            </a:r>
            <a:r>
              <a:rPr lang="ko-KR" altLang="en-US" dirty="0" smtClean="0"/>
              <a:t>기본</a:t>
            </a:r>
            <a:r>
              <a:rPr lang="en-US" altLang="ko-KR" dirty="0" smtClean="0"/>
              <a:t>:005)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7478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KakaoTalk_20170914_1112257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39708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254880" y="1844824"/>
            <a:ext cx="144016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475656" y="332656"/>
            <a:ext cx="21938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947539" y="220486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⑥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15437" y="58543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⑦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880" y="5301208"/>
            <a:ext cx="907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6.</a:t>
            </a:r>
            <a:r>
              <a:rPr lang="ko-KR" altLang="en-US" dirty="0" smtClean="0"/>
              <a:t>제대로 연결된 화면 입니다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(</a:t>
            </a:r>
            <a:r>
              <a:rPr lang="ko-KR" altLang="en-US" dirty="0" smtClean="0"/>
              <a:t>현 상태에서 실시간 측정</a:t>
            </a:r>
            <a:r>
              <a:rPr lang="en-US" altLang="ko-KR" dirty="0" smtClean="0"/>
              <a:t>/</a:t>
            </a:r>
            <a:r>
              <a:rPr lang="ko-KR" altLang="en-US" dirty="0" smtClean="0"/>
              <a:t>측정과 동시에 그래프</a:t>
            </a:r>
            <a:r>
              <a:rPr lang="en-US" altLang="ko-KR" dirty="0" smtClean="0"/>
              <a:t>/</a:t>
            </a:r>
            <a:r>
              <a:rPr lang="ko-KR" altLang="en-US" dirty="0" smtClean="0"/>
              <a:t>측정값 확인이 가능합니다</a:t>
            </a:r>
            <a:r>
              <a:rPr lang="en-US" altLang="ko-KR" dirty="0"/>
              <a:t>)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7.</a:t>
            </a:r>
            <a:r>
              <a:rPr lang="ko-KR" altLang="en-US" dirty="0" smtClean="0"/>
              <a:t>저장된 파일을 옮기려면 </a:t>
            </a:r>
            <a:r>
              <a:rPr lang="en-US" altLang="ko-KR" dirty="0" smtClean="0"/>
              <a:t>‘Upload Data’</a:t>
            </a:r>
            <a:r>
              <a:rPr lang="ko-KR" altLang="en-US" dirty="0" smtClean="0"/>
              <a:t>클</a:t>
            </a:r>
            <a:r>
              <a:rPr lang="ko-KR" altLang="en-US" dirty="0"/>
              <a:t>릭</a:t>
            </a:r>
          </a:p>
        </p:txBody>
      </p:sp>
    </p:spTree>
    <p:extLst>
      <p:ext uri="{BB962C8B-B14F-4D97-AF65-F5344CB8AC3E}">
        <p14:creationId xmlns:p14="http://schemas.microsoft.com/office/powerpoint/2010/main" val="389595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876388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5796136" y="2636912"/>
            <a:ext cx="2088232" cy="1872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7863600" y="3140153"/>
            <a:ext cx="812856" cy="2964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796136" y="404664"/>
            <a:ext cx="3075252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6084168" y="265496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⑧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446900" y="2786000"/>
            <a:ext cx="41549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⑨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424754" y="1228110"/>
            <a:ext cx="41549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⑩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3" y="4725144"/>
            <a:ext cx="907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8.Device name</a:t>
            </a:r>
            <a:r>
              <a:rPr lang="ko-KR" altLang="en-US" dirty="0" smtClean="0"/>
              <a:t>에서 입력했던 이름을 찾고</a:t>
            </a:r>
            <a:r>
              <a:rPr lang="en-US" altLang="ko-KR" dirty="0" smtClean="0"/>
              <a:t>/</a:t>
            </a:r>
            <a:r>
              <a:rPr lang="ko-KR" altLang="en-US" dirty="0" smtClean="0"/>
              <a:t>다운로드 원하는 가스종류</a:t>
            </a:r>
            <a:r>
              <a:rPr lang="en-US" altLang="ko-KR" dirty="0" smtClean="0"/>
              <a:t>/</a:t>
            </a:r>
            <a:r>
              <a:rPr lang="ko-KR" altLang="en-US" dirty="0" smtClean="0"/>
              <a:t>저장했던 날짜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</a:t>
            </a:r>
            <a:endParaRPr lang="en-US" altLang="ko-KR" dirty="0" smtClean="0"/>
          </a:p>
          <a:p>
            <a:r>
              <a:rPr lang="en-US" altLang="ko-KR" dirty="0" smtClean="0"/>
              <a:t>9.Export Data </a:t>
            </a:r>
            <a:r>
              <a:rPr lang="ko-KR" altLang="en-US" dirty="0" smtClean="0"/>
              <a:t>클릭하여 엑셀 및 다른 방식으로 데이터를 </a:t>
            </a:r>
            <a:r>
              <a:rPr lang="ko-KR" altLang="en-US" dirty="0" err="1" smtClean="0"/>
              <a:t>저장할수있습니다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r>
              <a:rPr lang="en-US" altLang="ko-KR" dirty="0" smtClean="0"/>
              <a:t>10.</a:t>
            </a:r>
            <a:r>
              <a:rPr lang="ko-KR" altLang="en-US" dirty="0" smtClean="0"/>
              <a:t>데이터를 보실 수 있습니다</a:t>
            </a:r>
            <a:r>
              <a:rPr lang="en-US" altLang="ko-KR" dirty="0" smtClean="0"/>
              <a:t>.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7389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179</Words>
  <Application>Microsoft Office PowerPoint</Application>
  <PresentationFormat>화면 슬라이드 쇼(4:3)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완디 소프트웨어 설치 및 사용법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6</cp:revision>
  <dcterms:created xsi:type="dcterms:W3CDTF">2017-09-14T02:04:44Z</dcterms:created>
  <dcterms:modified xsi:type="dcterms:W3CDTF">2018-04-25T01:45:40Z</dcterms:modified>
</cp:coreProperties>
</file>